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79263" autoAdjust="0"/>
  </p:normalViewPr>
  <p:slideViewPr>
    <p:cSldViewPr snapToGrid="0">
      <p:cViewPr varScale="1">
        <p:scale>
          <a:sx n="79" d="100"/>
          <a:sy n="79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24F71-8BD2-4E56-BCD1-4D0E2A56D471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9689-CCC8-4040-B6D7-B1FF884DB2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00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811BB93E-43BA-4486-ACE5-A925C56A7A49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835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9689-CCC8-4040-B6D7-B1FF884DB27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73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7D5351BF-0F71-4994-8059-BA0B100609D7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599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DEE471C2-A29C-4E91-82A1-AB9CF27482F1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905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DEE471C2-A29C-4E91-82A1-AB9CF27482F1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046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43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B923637E-194A-4CF3-904B-4170DA2ED7E6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445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0EE8CFA5-F7BF-4793-A087-7BF44ED0265F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381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CE9BB64-FCAD-4377-9671-FD8A2400CDB7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7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6601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B0AFAD5-3C6C-464F-A0F4-24CEEFE5800B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8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137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B0AFAD5-3C6C-464F-A0F4-24CEEFE5800B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9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90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14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18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37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19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22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85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79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96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4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23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71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hyperlink" Target="http://www.autobase.bi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3571877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813" y="3857625"/>
            <a:ext cx="7358062" cy="533400"/>
          </a:xfrm>
        </p:spPr>
        <p:txBody>
          <a:bodyPr/>
          <a:lstStyle/>
          <a:p>
            <a:pPr eaLnBrk="1" hangingPunct="1"/>
            <a:r>
              <a:rPr lang="en-US" altLang="ko-KR" sz="1800" b="1" smtClean="0">
                <a:solidFill>
                  <a:srgbClr val="777777"/>
                </a:solidFill>
              </a:rPr>
              <a:t>MS Visual Studio</a:t>
            </a:r>
            <a:r>
              <a:rPr lang="ko-KR" altLang="en-US" sz="1800" b="1" smtClean="0">
                <a:solidFill>
                  <a:srgbClr val="777777"/>
                </a:solidFill>
              </a:rPr>
              <a:t>를 이용한 신규 프로젝트 생성</a:t>
            </a:r>
            <a:r>
              <a:rPr lang="en-US" altLang="ko-KR" sz="1800" b="1" smtClean="0">
                <a:solidFill>
                  <a:srgbClr val="777777"/>
                </a:solidFill>
              </a:rPr>
              <a:t>&amp;</a:t>
            </a:r>
            <a:r>
              <a:rPr lang="ko-KR" altLang="en-US" sz="1800" b="1" smtClean="0">
                <a:solidFill>
                  <a:srgbClr val="777777"/>
                </a:solidFill>
              </a:rPr>
              <a:t>디버깅</a:t>
            </a:r>
            <a:endParaRPr lang="ko-KR" altLang="en-US" sz="1800" b="1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23" descr="bg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508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7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428627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36"/>
          <p:cNvSpPr>
            <a:spLocks noGrp="1" noChangeArrowheads="1"/>
          </p:cNvSpPr>
          <p:nvPr>
            <p:ph type="title"/>
          </p:nvPr>
        </p:nvSpPr>
        <p:spPr>
          <a:xfrm>
            <a:off x="1785938" y="428625"/>
            <a:ext cx="6056312" cy="40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800">
                <a:solidFill>
                  <a:schemeClr val="bg1"/>
                </a:solidFill>
              </a:rPr>
              <a:t>인   사   말</a:t>
            </a:r>
          </a:p>
        </p:txBody>
      </p:sp>
      <p:sp>
        <p:nvSpPr>
          <p:cNvPr id="21511" name="Rectangle 41"/>
          <p:cNvSpPr>
            <a:spLocks noChangeArrowheads="1"/>
          </p:cNvSpPr>
          <p:nvPr/>
        </p:nvSpPr>
        <p:spPr bwMode="auto">
          <a:xfrm>
            <a:off x="2928938" y="5711827"/>
            <a:ext cx="524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/>
              <a:t>㈜오토베이스 </a:t>
            </a:r>
            <a:endParaRPr lang="en-US" altLang="ko-KR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/>
              <a:t>경기도 성남시 중원구 상대원</a:t>
            </a:r>
            <a:r>
              <a:rPr lang="en-US" altLang="ko-KR" sz="1200"/>
              <a:t>1</a:t>
            </a:r>
            <a:r>
              <a:rPr lang="ko-KR" altLang="en-US" sz="1200"/>
              <a:t>동 </a:t>
            </a:r>
            <a:r>
              <a:rPr lang="en-US" altLang="ko-KR" sz="1200"/>
              <a:t>190-1 SKn</a:t>
            </a:r>
            <a:r>
              <a:rPr lang="ko-KR" altLang="en-US" sz="1200"/>
              <a:t>테크노파크 비즈센터 </a:t>
            </a:r>
            <a:r>
              <a:rPr lang="en-US" altLang="ko-KR" sz="1200"/>
              <a:t>1201</a:t>
            </a:r>
            <a:r>
              <a:rPr lang="ko-KR" altLang="en-US" sz="1200"/>
              <a:t>호</a:t>
            </a:r>
            <a:endParaRPr lang="en-US" altLang="ko-KR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/>
              <a:t>Tel) (031) 776-0800, Fax) (031)-776-0802</a:t>
            </a:r>
          </a:p>
        </p:txBody>
      </p:sp>
      <p:sp>
        <p:nvSpPr>
          <p:cNvPr id="21512" name="Text Box 1083"/>
          <p:cNvSpPr txBox="1">
            <a:spLocks noChangeArrowheads="1"/>
          </p:cNvSpPr>
          <p:nvPr/>
        </p:nvSpPr>
        <p:spPr bwMode="auto">
          <a:xfrm>
            <a:off x="571500" y="6367465"/>
            <a:ext cx="259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www.autobase.biz</a:t>
            </a:r>
          </a:p>
        </p:txBody>
      </p:sp>
      <p:pic>
        <p:nvPicPr>
          <p:cNvPr id="21513" name="그림 6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295902"/>
            <a:ext cx="16430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2214565" y="2786063"/>
            <a:ext cx="4751387" cy="1009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ko-KR" sz="2400" i="1">
                <a:latin typeface="Arial Black" pitchFamily="34" charset="0"/>
                <a:ea typeface="+mj-ea"/>
                <a:cs typeface="+mj-cs"/>
              </a:rPr>
              <a:t>“ </a:t>
            </a:r>
            <a:r>
              <a:rPr lang="ko-KR" altLang="en-US" sz="2400" i="1">
                <a:latin typeface="+mj-lt"/>
                <a:ea typeface="+mj-ea"/>
                <a:cs typeface="+mj-cs"/>
              </a:rPr>
              <a:t>시청하여 주셔서 감사합니다 </a:t>
            </a:r>
            <a:r>
              <a:rPr lang="en-US" altLang="ko-KR" sz="2400" i="1">
                <a:latin typeface="Arial Black" pitchFamily="34" charset="0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0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3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124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7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428627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5"/>
            <a:ext cx="2844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836740" y="2012091"/>
            <a:ext cx="5184775" cy="1018043"/>
            <a:chOff x="1655" y="1183"/>
            <a:chExt cx="3266" cy="161"/>
          </a:xfrm>
          <a:gradFill flip="none" rotWithShape="1">
            <a:gsLst>
              <a:gs pos="0">
                <a:srgbClr val="8488C4">
                  <a:alpha val="0"/>
                </a:srgbClr>
              </a:gs>
              <a:gs pos="39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0" scaled="1"/>
            <a:tileRect/>
          </a:gradFill>
        </p:grpSpPr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1655" y="1183"/>
              <a:ext cx="1860" cy="16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/>
              </a:pPr>
              <a:endParaRPr lang="ko-KR" altLang="en-US">
                <a:ea typeface="HY견고딕" pitchFamily="18" charset="-127"/>
              </a:endParaRPr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491" y="1183"/>
              <a:ext cx="1430" cy="16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/>
              </a:pPr>
              <a:endParaRPr lang="ko-KR" altLang="en-US">
                <a:ea typeface="HY견고딕" pitchFamily="18" charset="-127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401575" y="2089108"/>
            <a:ext cx="42148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30000"/>
              </a:spcBef>
              <a:buClr>
                <a:schemeClr val="bg1"/>
              </a:buClr>
            </a:pPr>
            <a:r>
              <a:rPr lang="en-US" altLang="ko-KR" sz="2000" b="1" smtClean="0">
                <a:solidFill>
                  <a:schemeClr val="accent1">
                    <a:lumMod val="75000"/>
                  </a:schemeClr>
                </a:solidFill>
              </a:rPr>
              <a:t>MS Visual Studio</a:t>
            </a:r>
            <a:r>
              <a:rPr lang="ko-KR" altLang="en-US" sz="2000" b="1" smtClean="0">
                <a:solidFill>
                  <a:schemeClr val="accent1">
                    <a:lumMod val="75000"/>
                  </a:schemeClr>
                </a:solidFill>
              </a:rPr>
              <a:t>를 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이용한</a:t>
            </a:r>
            <a:r>
              <a:rPr lang="ko-KR" altLang="en-US" sz="20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ko-KR" sz="20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ct val="30000"/>
              </a:spcBef>
              <a:buClr>
                <a:schemeClr val="bg1"/>
              </a:buClr>
              <a:buNone/>
            </a:pPr>
            <a:r>
              <a:rPr lang="ko-KR" altLang="en-US" sz="2000" b="1" smtClean="0">
                <a:solidFill>
                  <a:schemeClr val="accent1">
                    <a:lumMod val="75000"/>
                  </a:schemeClr>
                </a:solidFill>
              </a:rPr>
              <a:t>      신규 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프로젝트 </a:t>
            </a:r>
            <a:r>
              <a:rPr lang="ko-KR" altLang="en-US" sz="2000" b="1" smtClean="0">
                <a:solidFill>
                  <a:schemeClr val="accent1">
                    <a:lumMod val="75000"/>
                  </a:schemeClr>
                </a:solidFill>
              </a:rPr>
              <a:t>생성 </a:t>
            </a:r>
            <a:r>
              <a:rPr lang="en-US" altLang="ko-KR" sz="2000" b="1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ko-KR" altLang="en-US" sz="2000" b="1" smtClean="0">
                <a:solidFill>
                  <a:schemeClr val="accent1">
                    <a:lumMod val="75000"/>
                  </a:schemeClr>
                </a:solidFill>
              </a:rPr>
              <a:t>디버깅</a:t>
            </a:r>
            <a:r>
              <a:rPr lang="en-US" altLang="ko-KR" sz="2200" b="1" smtClean="0">
                <a:solidFill>
                  <a:srgbClr val="376092"/>
                </a:solidFill>
              </a:rPr>
              <a:t/>
            </a:r>
            <a:br>
              <a:rPr lang="en-US" altLang="ko-KR" sz="2200" b="1" smtClean="0">
                <a:solidFill>
                  <a:srgbClr val="376092"/>
                </a:solidFill>
              </a:rPr>
            </a:br>
            <a:r>
              <a:rPr lang="en-US" altLang="ko-KR" sz="2200" b="1" smtClean="0">
                <a:solidFill>
                  <a:srgbClr val="376092"/>
                </a:solidFill>
              </a:rPr>
              <a:t/>
            </a:r>
            <a:br>
              <a:rPr lang="en-US" altLang="ko-KR" sz="2200" b="1" smtClean="0">
                <a:solidFill>
                  <a:srgbClr val="376092"/>
                </a:solidFill>
              </a:rPr>
            </a:br>
            <a:r>
              <a:rPr lang="ko-KR" altLang="en-US" sz="2200" b="1" smtClean="0">
                <a:solidFill>
                  <a:srgbClr val="376092"/>
                </a:solidFill>
              </a:rPr>
              <a:t> </a:t>
            </a:r>
            <a:endParaRPr lang="en-US" altLang="ko-KR" sz="2200" b="1" smtClean="0">
              <a:solidFill>
                <a:srgbClr val="376092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endParaRPr lang="ko-KR" altLang="en-US" sz="2200" b="1">
              <a:solidFill>
                <a:srgbClr val="376092"/>
              </a:solidFill>
            </a:endParaRPr>
          </a:p>
        </p:txBody>
      </p:sp>
      <p:sp>
        <p:nvSpPr>
          <p:cNvPr id="5129" name="TextBox 29"/>
          <p:cNvSpPr txBox="1">
            <a:spLocks noChangeArrowheads="1"/>
          </p:cNvSpPr>
          <p:nvPr/>
        </p:nvSpPr>
        <p:spPr bwMode="auto">
          <a:xfrm>
            <a:off x="2365692" y="3487754"/>
            <a:ext cx="61338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spcCol="180000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lvl="1" indent="-285750">
              <a:spcBef>
                <a:spcPct val="0"/>
              </a:spcBef>
            </a:pPr>
            <a:r>
              <a:rPr lang="ko-KR" altLang="en-US" sz="1600" b="1" smtClean="0">
                <a:solidFill>
                  <a:srgbClr val="F2F2F2"/>
                </a:solidFill>
              </a:rPr>
              <a:t>기본 준비 사항</a:t>
            </a:r>
            <a:endParaRPr lang="en-US" altLang="ko-KR" sz="1600" b="1" smtClean="0">
              <a:solidFill>
                <a:srgbClr val="F2F2F2"/>
              </a:solidFill>
            </a:endParaRPr>
          </a:p>
          <a:p>
            <a:pPr marL="285750" lvl="1" indent="-285750">
              <a:lnSpc>
                <a:spcPct val="200000"/>
              </a:lnSpc>
              <a:spcBef>
                <a:spcPct val="0"/>
              </a:spcBef>
            </a:pPr>
            <a:r>
              <a:rPr lang="ko-KR" altLang="en-US" sz="1600" b="1" smtClean="0">
                <a:solidFill>
                  <a:srgbClr val="F2F2F2"/>
                </a:solidFill>
              </a:rPr>
              <a:t>프로젝트 생성 전 준비사항</a:t>
            </a:r>
            <a:endParaRPr lang="en-US" altLang="ko-KR" sz="1600" b="1" smtClean="0">
              <a:solidFill>
                <a:srgbClr val="F2F2F2"/>
              </a:solidFill>
            </a:endParaRPr>
          </a:p>
          <a:p>
            <a:pPr marL="285750" lvl="1" indent="-285750">
              <a:lnSpc>
                <a:spcPct val="200000"/>
              </a:lnSpc>
              <a:spcBef>
                <a:spcPct val="0"/>
              </a:spcBef>
            </a:pPr>
            <a:r>
              <a:rPr lang="ko-KR" altLang="en-US" sz="1600" b="1" smtClean="0">
                <a:solidFill>
                  <a:srgbClr val="F2F2F2"/>
                </a:solidFill>
              </a:rPr>
              <a:t>프로젝트 생성 </a:t>
            </a:r>
            <a:r>
              <a:rPr lang="en-US" altLang="ko-KR" sz="1600" b="1" smtClean="0">
                <a:solidFill>
                  <a:srgbClr val="F2F2F2"/>
                </a:solidFill>
              </a:rPr>
              <a:t>&amp; </a:t>
            </a:r>
            <a:r>
              <a:rPr lang="ko-KR" altLang="en-US" sz="1600" b="1" smtClean="0">
                <a:solidFill>
                  <a:srgbClr val="F2F2F2"/>
                </a:solidFill>
              </a:rPr>
              <a:t>디버깅</a:t>
            </a:r>
            <a:endParaRPr lang="en-US" altLang="ko-KR" sz="1600" b="1" smtClean="0">
              <a:solidFill>
                <a:srgbClr val="F2F2F2"/>
              </a:solidFill>
            </a:endParaRPr>
          </a:p>
          <a:p>
            <a:pPr marL="285750" lvl="1" indent="-285750">
              <a:spcBef>
                <a:spcPct val="0"/>
              </a:spcBef>
            </a:pPr>
            <a:endParaRPr lang="en-US" altLang="ko-KR" sz="1600" b="1">
              <a:solidFill>
                <a:srgbClr val="F2F2F2"/>
              </a:solidFill>
            </a:endParaRPr>
          </a:p>
        </p:txBody>
      </p:sp>
      <p:sp>
        <p:nvSpPr>
          <p:cNvPr id="5130" name="Rectangle 36"/>
          <p:cNvSpPr>
            <a:spLocks noChangeArrowheads="1"/>
          </p:cNvSpPr>
          <p:nvPr/>
        </p:nvSpPr>
        <p:spPr bwMode="auto">
          <a:xfrm>
            <a:off x="1836740" y="428625"/>
            <a:ext cx="49672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826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2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7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428627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5"/>
            <a:ext cx="2844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28"/>
          <p:cNvSpPr>
            <a:spLocks noChangeArrowheads="1"/>
          </p:cNvSpPr>
          <p:nvPr/>
        </p:nvSpPr>
        <p:spPr bwMode="auto">
          <a:xfrm>
            <a:off x="1032694" y="2047657"/>
            <a:ext cx="5734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ko-KR" altLang="en-US" sz="1800" smtClean="0">
                <a:solidFill>
                  <a:schemeClr val="bg1"/>
                </a:solidFill>
              </a:rPr>
              <a:t>기본 </a:t>
            </a:r>
            <a:r>
              <a:rPr lang="ko-KR" altLang="en-US" sz="1800">
                <a:solidFill>
                  <a:schemeClr val="bg1"/>
                </a:solidFill>
              </a:rPr>
              <a:t>준비 사항</a:t>
            </a:r>
          </a:p>
        </p:txBody>
      </p:sp>
      <p:pic>
        <p:nvPicPr>
          <p:cNvPr id="7179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2" y="3168924"/>
            <a:ext cx="2468562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69" y="3168922"/>
            <a:ext cx="1612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그림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84" y="3168922"/>
            <a:ext cx="17176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7"/>
          <p:cNvSpPr txBox="1">
            <a:spLocks noChangeArrowheads="1"/>
          </p:cNvSpPr>
          <p:nvPr/>
        </p:nvSpPr>
        <p:spPr bwMode="auto">
          <a:xfrm>
            <a:off x="1427982" y="2485896"/>
            <a:ext cx="7048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>
                <a:solidFill>
                  <a:schemeClr val="bg1"/>
                </a:solidFill>
              </a:rPr>
              <a:t> </a:t>
            </a:r>
            <a:r>
              <a:rPr lang="en-US" altLang="ko-KR" sz="1400" smtClean="0">
                <a:solidFill>
                  <a:schemeClr val="bg1"/>
                </a:solidFill>
              </a:rPr>
              <a:t>Touch Smart </a:t>
            </a:r>
            <a:r>
              <a:rPr lang="ko-KR" altLang="en-US" sz="1400" smtClean="0">
                <a:solidFill>
                  <a:schemeClr val="bg1"/>
                </a:solidFill>
              </a:rPr>
              <a:t>전원 </a:t>
            </a:r>
            <a:r>
              <a:rPr lang="en-US" altLang="ko-KR" sz="1400">
                <a:solidFill>
                  <a:schemeClr val="bg1"/>
                </a:solidFill>
              </a:rPr>
              <a:t>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ko-KR" altLang="en-US" sz="1400">
                <a:solidFill>
                  <a:schemeClr val="bg1"/>
                </a:solidFill>
              </a:rPr>
              <a:t> </a:t>
            </a:r>
            <a:r>
              <a:rPr lang="en-US" altLang="ko-KR" sz="1400">
                <a:solidFill>
                  <a:schemeClr val="bg1"/>
                </a:solidFill>
              </a:rPr>
              <a:t>USB </a:t>
            </a:r>
            <a:r>
              <a:rPr lang="ko-KR" altLang="en-US" sz="1400">
                <a:solidFill>
                  <a:schemeClr val="bg1"/>
                </a:solidFill>
              </a:rPr>
              <a:t>케이블을 통한 </a:t>
            </a:r>
            <a:r>
              <a:rPr lang="en-US" altLang="ko-KR" sz="1400">
                <a:solidFill>
                  <a:schemeClr val="bg1"/>
                </a:solidFill>
              </a:rPr>
              <a:t>PC</a:t>
            </a:r>
            <a:r>
              <a:rPr lang="ko-KR" altLang="en-US" sz="1400">
                <a:solidFill>
                  <a:schemeClr val="bg1"/>
                </a:solidFill>
              </a:rPr>
              <a:t>와의 연결 </a:t>
            </a:r>
            <a:r>
              <a:rPr lang="en-US" altLang="ko-KR" sz="1400">
                <a:solidFill>
                  <a:schemeClr val="bg1"/>
                </a:solidFill>
              </a:rPr>
              <a:t>(Active Sync / </a:t>
            </a:r>
            <a:r>
              <a:rPr lang="en-US" altLang="ko-KR" sz="1400" smtClean="0">
                <a:solidFill>
                  <a:schemeClr val="bg1"/>
                </a:solidFill>
              </a:rPr>
              <a:t>Windows Mobile Device </a:t>
            </a:r>
            <a:r>
              <a:rPr lang="en-US" altLang="ko-KR" sz="1400">
                <a:solidFill>
                  <a:schemeClr val="bg1"/>
                </a:solidFill>
              </a:rPr>
              <a:t>Center)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400178" y="616748"/>
            <a:ext cx="701516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b="1" smtClean="0">
                <a:solidFill>
                  <a:schemeClr val="bg1"/>
                </a:solidFill>
              </a:rPr>
              <a:t> MS </a:t>
            </a:r>
            <a:r>
              <a:rPr lang="en-US" altLang="ko-KR" sz="2000" b="1">
                <a:solidFill>
                  <a:schemeClr val="bg1"/>
                </a:solidFill>
              </a:rPr>
              <a:t>Visual Studio</a:t>
            </a:r>
            <a:r>
              <a:rPr lang="ko-KR" altLang="en-US" sz="2000" b="1">
                <a:solidFill>
                  <a:schemeClr val="bg1"/>
                </a:solidFill>
              </a:rPr>
              <a:t>를 이용한 신규 프로젝트 생성</a:t>
            </a:r>
            <a:r>
              <a:rPr lang="en-US" altLang="ko-KR" sz="2000" b="1">
                <a:solidFill>
                  <a:schemeClr val="bg1"/>
                </a:solidFill>
              </a:rPr>
              <a:t>&amp;</a:t>
            </a:r>
            <a:r>
              <a:rPr lang="ko-KR" altLang="en-US" sz="2000" b="1">
                <a:solidFill>
                  <a:schemeClr val="bg1"/>
                </a:solidFill>
              </a:rPr>
              <a:t>디버깅</a:t>
            </a:r>
          </a:p>
          <a:p>
            <a:pPr>
              <a:spcBef>
                <a:spcPct val="30000"/>
              </a:spcBef>
              <a:buClr>
                <a:schemeClr val="bg1"/>
              </a:buClr>
              <a:buNone/>
            </a:pPr>
            <a:r>
              <a:rPr lang="ko-KR" altLang="en-US" sz="2000" b="1" smtClean="0">
                <a:solidFill>
                  <a:schemeClr val="bg1"/>
                </a:solidFill>
              </a:rPr>
              <a:t>         </a:t>
            </a:r>
            <a:endParaRPr lang="ko-KR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2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7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428627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5"/>
            <a:ext cx="2844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400178" y="616748"/>
            <a:ext cx="701516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b="1" smtClean="0">
                <a:solidFill>
                  <a:schemeClr val="bg1"/>
                </a:solidFill>
              </a:rPr>
              <a:t> MS </a:t>
            </a:r>
            <a:r>
              <a:rPr lang="en-US" altLang="ko-KR" sz="2000" b="1">
                <a:solidFill>
                  <a:schemeClr val="bg1"/>
                </a:solidFill>
              </a:rPr>
              <a:t>Visual Studio</a:t>
            </a:r>
            <a:r>
              <a:rPr lang="ko-KR" altLang="en-US" sz="2000" b="1">
                <a:solidFill>
                  <a:schemeClr val="bg1"/>
                </a:solidFill>
              </a:rPr>
              <a:t>를 이용한 신규 프로젝트 생성</a:t>
            </a:r>
            <a:r>
              <a:rPr lang="en-US" altLang="ko-KR" sz="2000" b="1">
                <a:solidFill>
                  <a:schemeClr val="bg1"/>
                </a:solidFill>
              </a:rPr>
              <a:t>&amp;</a:t>
            </a:r>
            <a:r>
              <a:rPr lang="ko-KR" altLang="en-US" sz="2000" b="1">
                <a:solidFill>
                  <a:schemeClr val="bg1"/>
                </a:solidFill>
              </a:rPr>
              <a:t>디버깅</a:t>
            </a:r>
          </a:p>
          <a:p>
            <a:pPr>
              <a:spcBef>
                <a:spcPct val="30000"/>
              </a:spcBef>
              <a:buClr>
                <a:schemeClr val="bg1"/>
              </a:buClr>
              <a:buNone/>
            </a:pPr>
            <a:r>
              <a:rPr lang="ko-KR" altLang="en-US" sz="2000" b="1" smtClean="0">
                <a:solidFill>
                  <a:schemeClr val="bg1"/>
                </a:solidFill>
              </a:rPr>
              <a:t>         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061862" y="1964705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>
                <a:solidFill>
                  <a:schemeClr val="bg1"/>
                </a:solidFill>
              </a:rPr>
              <a:t>Active Sync / Windows Mobile Device </a:t>
            </a:r>
            <a:r>
              <a:rPr lang="en-US" altLang="ko-KR" sz="1800" smtClean="0">
                <a:solidFill>
                  <a:schemeClr val="bg1"/>
                </a:solidFill>
              </a:rPr>
              <a:t>Center </a:t>
            </a:r>
            <a:r>
              <a:rPr lang="ko-KR" altLang="en-US" sz="1800" smtClean="0">
                <a:solidFill>
                  <a:schemeClr val="bg1"/>
                </a:solidFill>
              </a:rPr>
              <a:t>설치</a:t>
            </a:r>
            <a:endParaRPr lang="en-US" altLang="ko-KR" sz="1800">
              <a:solidFill>
                <a:schemeClr val="bg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66845" y="2361799"/>
            <a:ext cx="704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>
                <a:solidFill>
                  <a:schemeClr val="bg1"/>
                </a:solidFill>
              </a:rPr>
              <a:t> </a:t>
            </a:r>
            <a:r>
              <a:rPr lang="en-US" altLang="ko-KR" sz="1400" b="1" smtClean="0">
                <a:solidFill>
                  <a:schemeClr val="bg1"/>
                </a:solidFill>
                <a:hlinkClick r:id="rId7"/>
              </a:rPr>
              <a:t>www.autobase.biz</a:t>
            </a:r>
            <a:r>
              <a:rPr lang="en-US" altLang="ko-KR" sz="1400" b="1" smtClean="0">
                <a:solidFill>
                  <a:schemeClr val="bg1"/>
                </a:solidFill>
              </a:rPr>
              <a:t> </a:t>
            </a:r>
            <a:r>
              <a:rPr lang="ko-KR" altLang="en-US" sz="1400" b="1" smtClean="0">
                <a:solidFill>
                  <a:schemeClr val="bg1"/>
                </a:solidFill>
              </a:rPr>
              <a:t>홈페이지 </a:t>
            </a:r>
            <a:r>
              <a:rPr lang="en-US" altLang="ko-KR" sz="1400" b="1" smtClean="0">
                <a:solidFill>
                  <a:schemeClr val="bg1"/>
                </a:solidFill>
              </a:rPr>
              <a:t>-  </a:t>
            </a:r>
            <a:r>
              <a:rPr lang="ko-KR" altLang="en-US" sz="1400" b="1" smtClean="0">
                <a:solidFill>
                  <a:schemeClr val="bg1"/>
                </a:solidFill>
              </a:rPr>
              <a:t>다운로드 </a:t>
            </a:r>
            <a:r>
              <a:rPr lang="en-US" altLang="ko-KR" sz="1400" b="1" smtClean="0">
                <a:solidFill>
                  <a:schemeClr val="bg1"/>
                </a:solidFill>
              </a:rPr>
              <a:t>– Touch Smart</a:t>
            </a:r>
            <a:r>
              <a:rPr lang="ko-KR" altLang="en-US" sz="1400" b="1" smtClean="0">
                <a:solidFill>
                  <a:schemeClr val="bg1"/>
                </a:solidFill>
              </a:rPr>
              <a:t>자료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726" y="2793599"/>
            <a:ext cx="6720181" cy="21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3316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428627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5"/>
            <a:ext cx="2844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8"/>
          <p:cNvSpPr>
            <a:spLocks noChangeArrowheads="1"/>
          </p:cNvSpPr>
          <p:nvPr/>
        </p:nvSpPr>
        <p:spPr bwMode="auto">
          <a:xfrm>
            <a:off x="928689" y="1387507"/>
            <a:ext cx="639177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smtClean="0">
                <a:solidFill>
                  <a:schemeClr val="bg1"/>
                </a:solidFill>
              </a:rPr>
              <a:t>MS Visual Studio</a:t>
            </a:r>
            <a:r>
              <a:rPr lang="ko-KR" altLang="en-US" sz="1800" smtClean="0">
                <a:solidFill>
                  <a:schemeClr val="bg1"/>
                </a:solidFill>
              </a:rPr>
              <a:t>를 이용한 프로젝트 생성 전 </a:t>
            </a:r>
            <a:r>
              <a:rPr lang="ko-KR" altLang="en-US" sz="1800">
                <a:solidFill>
                  <a:schemeClr val="bg1"/>
                </a:solidFill>
              </a:rPr>
              <a:t>준비사항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88608" y="1813959"/>
            <a:ext cx="781569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ko-KR" sz="1600">
                <a:solidFill>
                  <a:schemeClr val="bg1"/>
                </a:solidFill>
              </a:rPr>
              <a:t>- Visual Studio 2008 Professional </a:t>
            </a:r>
            <a:r>
              <a:rPr lang="ko-KR" altLang="en-US" sz="1600">
                <a:solidFill>
                  <a:schemeClr val="bg1"/>
                </a:solidFill>
              </a:rPr>
              <a:t>혹은 </a:t>
            </a:r>
            <a:r>
              <a:rPr lang="en-US" altLang="ko-KR" sz="1600">
                <a:solidFill>
                  <a:schemeClr val="bg1"/>
                </a:solidFill>
              </a:rPr>
              <a:t>Team Edition </a:t>
            </a:r>
            <a:r>
              <a:rPr lang="ko-KR" altLang="en-US" sz="1600">
                <a:solidFill>
                  <a:schemeClr val="bg1"/>
                </a:solidFill>
              </a:rPr>
              <a:t>설치</a:t>
            </a:r>
            <a:r>
              <a:rPr lang="en-US" altLang="ko-KR" sz="160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altLang="ko-KR" sz="1600">
                <a:solidFill>
                  <a:schemeClr val="bg1"/>
                </a:solidFill>
              </a:rPr>
              <a:t>- </a:t>
            </a:r>
            <a:r>
              <a:rPr lang="ko-KR" altLang="en-US" sz="1600">
                <a:solidFill>
                  <a:schemeClr val="bg1"/>
                </a:solidFill>
              </a:rPr>
              <a:t>서비스 팩 </a:t>
            </a:r>
            <a:r>
              <a:rPr lang="en-US" altLang="ko-KR" sz="1600">
                <a:solidFill>
                  <a:schemeClr val="bg1"/>
                </a:solidFill>
              </a:rPr>
              <a:t>1 </a:t>
            </a:r>
            <a:r>
              <a:rPr lang="ko-KR" altLang="en-US" sz="1600" smtClean="0">
                <a:solidFill>
                  <a:schemeClr val="bg1"/>
                </a:solidFill>
              </a:rPr>
              <a:t>설치</a:t>
            </a:r>
            <a:r>
              <a:rPr lang="en-US" altLang="ko-KR" sz="1600">
                <a:solidFill>
                  <a:schemeClr val="bg1"/>
                </a:solidFill>
              </a:rPr>
              <a:t>(</a:t>
            </a:r>
            <a:r>
              <a:rPr lang="en-US" altLang="ko-KR" sz="1600" err="1">
                <a:solidFill>
                  <a:schemeClr val="bg1"/>
                </a:solidFill>
              </a:rPr>
              <a:t>KB945140</a:t>
            </a:r>
            <a:r>
              <a:rPr lang="en-US" altLang="ko-KR" sz="160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en-US" altLang="ko-KR" sz="1600" smtClean="0">
                <a:solidFill>
                  <a:schemeClr val="bg1"/>
                </a:solidFill>
              </a:rPr>
              <a:t>- Visual </a:t>
            </a:r>
            <a:r>
              <a:rPr lang="en-US" altLang="ko-KR" sz="1600">
                <a:solidFill>
                  <a:schemeClr val="bg1"/>
                </a:solidFill>
              </a:rPr>
              <a:t>Studio 2008 update for Windows Embedded Compact 7 </a:t>
            </a:r>
            <a:r>
              <a:rPr lang="ko-KR" altLang="en-US" sz="1600" smtClean="0">
                <a:solidFill>
                  <a:schemeClr val="bg1"/>
                </a:solidFill>
              </a:rPr>
              <a:t>설치</a:t>
            </a:r>
            <a:r>
              <a:rPr lang="en-US" altLang="ko-KR" sz="1600">
                <a:solidFill>
                  <a:schemeClr val="bg1"/>
                </a:solidFill>
              </a:rPr>
              <a:t>(</a:t>
            </a:r>
            <a:r>
              <a:rPr lang="en-US" altLang="ko-KR" sz="1600" err="1">
                <a:solidFill>
                  <a:schemeClr val="bg1"/>
                </a:solidFill>
              </a:rPr>
              <a:t>KB2483802</a:t>
            </a:r>
            <a:r>
              <a:rPr lang="en-US" altLang="ko-KR" sz="160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en-US" altLang="ko-KR" sz="1600" smtClean="0">
                <a:solidFill>
                  <a:schemeClr val="bg1"/>
                </a:solidFill>
              </a:rPr>
              <a:t>- ATS_M1000D_SDK</a:t>
            </a:r>
          </a:p>
          <a:p>
            <a:pPr>
              <a:buNone/>
            </a:pPr>
            <a:r>
              <a:rPr lang="en-US" altLang="ko-KR" sz="1600" smtClean="0">
                <a:solidFill>
                  <a:schemeClr val="bg1"/>
                </a:solidFill>
              </a:rPr>
              <a:t>- STANDARD_SDK (C++ </a:t>
            </a:r>
            <a:r>
              <a:rPr lang="ko-KR" altLang="en-US" sz="1600" smtClean="0">
                <a:solidFill>
                  <a:schemeClr val="bg1"/>
                </a:solidFill>
              </a:rPr>
              <a:t>로 개발할경우에만 설치</a:t>
            </a:r>
            <a:r>
              <a:rPr lang="en-US" altLang="ko-KR" sz="160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en-US" altLang="ko-KR" sz="140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sz="140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sz="140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1400178" y="616748"/>
            <a:ext cx="701516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b="1" smtClean="0">
                <a:solidFill>
                  <a:schemeClr val="bg1"/>
                </a:solidFill>
              </a:rPr>
              <a:t> MS </a:t>
            </a:r>
            <a:r>
              <a:rPr lang="en-US" altLang="ko-KR" sz="2000" b="1">
                <a:solidFill>
                  <a:schemeClr val="bg1"/>
                </a:solidFill>
              </a:rPr>
              <a:t>Visual Studio</a:t>
            </a:r>
            <a:r>
              <a:rPr lang="ko-KR" altLang="en-US" sz="2000" b="1">
                <a:solidFill>
                  <a:schemeClr val="bg1"/>
                </a:solidFill>
              </a:rPr>
              <a:t>를 이용한 신규 프로젝트 생성</a:t>
            </a:r>
            <a:r>
              <a:rPr lang="en-US" altLang="ko-KR" sz="2000" b="1">
                <a:solidFill>
                  <a:schemeClr val="bg1"/>
                </a:solidFill>
              </a:rPr>
              <a:t>&amp;</a:t>
            </a:r>
            <a:r>
              <a:rPr lang="ko-KR" altLang="en-US" sz="2000" b="1">
                <a:solidFill>
                  <a:schemeClr val="bg1"/>
                </a:solidFill>
              </a:rPr>
              <a:t>디버깅</a:t>
            </a:r>
          </a:p>
          <a:p>
            <a:pPr>
              <a:spcBef>
                <a:spcPct val="30000"/>
              </a:spcBef>
              <a:buClr>
                <a:schemeClr val="bg1"/>
              </a:buClr>
              <a:buNone/>
            </a:pPr>
            <a:r>
              <a:rPr lang="ko-KR" altLang="en-US" sz="2000" b="1" smtClean="0">
                <a:solidFill>
                  <a:schemeClr val="bg1"/>
                </a:solidFill>
              </a:rPr>
              <a:t>         </a:t>
            </a:r>
            <a:endParaRPr lang="ko-KR" altLang="en-US" sz="200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66" y="3454552"/>
            <a:ext cx="5828840" cy="24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5364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7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428627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5"/>
            <a:ext cx="2844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8"/>
          <p:cNvSpPr>
            <a:spLocks noChangeArrowheads="1"/>
          </p:cNvSpPr>
          <p:nvPr/>
        </p:nvSpPr>
        <p:spPr bwMode="auto">
          <a:xfrm>
            <a:off x="449265" y="1565275"/>
            <a:ext cx="3786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endParaRPr lang="ko-KR" altLang="en-US" sz="1800">
              <a:solidFill>
                <a:schemeClr val="bg1"/>
              </a:solidFill>
            </a:endParaRPr>
          </a:p>
        </p:txBody>
      </p:sp>
      <p:pic>
        <p:nvPicPr>
          <p:cNvPr id="15368" name="그림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2" y="2962277"/>
            <a:ext cx="37115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28"/>
          <p:cNvSpPr>
            <a:spLocks noChangeArrowheads="1"/>
          </p:cNvSpPr>
          <p:nvPr/>
        </p:nvSpPr>
        <p:spPr bwMode="auto">
          <a:xfrm>
            <a:off x="608013" y="1349375"/>
            <a:ext cx="479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endParaRPr lang="ko-KR" altLang="en-US" sz="1800">
              <a:solidFill>
                <a:schemeClr val="bg1"/>
              </a:solidFill>
            </a:endParaRPr>
          </a:p>
        </p:txBody>
      </p:sp>
      <p:pic>
        <p:nvPicPr>
          <p:cNvPr id="15370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2" y="2967040"/>
            <a:ext cx="37115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760413" y="1501775"/>
            <a:ext cx="479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>
                <a:solidFill>
                  <a:schemeClr val="bg1"/>
                </a:solidFill>
              </a:rPr>
              <a:t>Visual Studio</a:t>
            </a:r>
            <a:r>
              <a:rPr lang="ko-KR" altLang="en-US" sz="1800">
                <a:solidFill>
                  <a:schemeClr val="bg1"/>
                </a:solidFill>
              </a:rPr>
              <a:t> 통한 프로젝트 생성</a:t>
            </a:r>
          </a:p>
        </p:txBody>
      </p:sp>
      <p:sp>
        <p:nvSpPr>
          <p:cNvPr id="15372" name="Text Box 7"/>
          <p:cNvSpPr txBox="1">
            <a:spLocks noChangeArrowheads="1"/>
          </p:cNvSpPr>
          <p:nvPr/>
        </p:nvSpPr>
        <p:spPr bwMode="auto">
          <a:xfrm>
            <a:off x="993775" y="1933575"/>
            <a:ext cx="704850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Tx/>
              <a:buChar char="-"/>
            </a:pPr>
            <a:r>
              <a:rPr lang="ko-KR" altLang="en-US" sz="1400">
                <a:solidFill>
                  <a:schemeClr val="bg1"/>
                </a:solidFill>
              </a:rPr>
              <a:t>새 프로젝트 추가 </a:t>
            </a:r>
            <a:r>
              <a:rPr lang="en-US" altLang="ko-KR" sz="1400">
                <a:solidFill>
                  <a:schemeClr val="bg1"/>
                </a:solidFill>
              </a:rPr>
              <a:t>-&gt; </a:t>
            </a:r>
            <a:r>
              <a:rPr lang="ko-KR" altLang="en-US" sz="1400">
                <a:solidFill>
                  <a:schemeClr val="bg1"/>
                </a:solidFill>
              </a:rPr>
              <a:t>스마트장치</a:t>
            </a:r>
            <a:r>
              <a:rPr lang="en-US" altLang="ko-KR" sz="1400">
                <a:solidFill>
                  <a:schemeClr val="bg1"/>
                </a:solidFill>
              </a:rPr>
              <a:t>, </a:t>
            </a:r>
            <a:r>
              <a:rPr lang="ko-KR" altLang="en-US" sz="1400">
                <a:solidFill>
                  <a:schemeClr val="bg1"/>
                </a:solidFill>
              </a:rPr>
              <a:t>스마트장치프로젝트</a:t>
            </a:r>
            <a:endParaRPr lang="en-US" altLang="ko-KR" sz="14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ko-KR" altLang="en-US" sz="1400">
                <a:solidFill>
                  <a:schemeClr val="bg1"/>
                </a:solidFill>
              </a:rPr>
              <a:t>스마트 장치 프로젝트 설정</a:t>
            </a:r>
            <a:r>
              <a:rPr lang="en-US" altLang="ko-KR" sz="1400">
                <a:solidFill>
                  <a:schemeClr val="bg1"/>
                </a:solidFill>
              </a:rPr>
              <a:t>&gt; Windows CE, </a:t>
            </a:r>
            <a:r>
              <a:rPr lang="en-US" altLang="ko-KR" sz="1400" err="1">
                <a:solidFill>
                  <a:schemeClr val="bg1"/>
                </a:solidFill>
              </a:rPr>
              <a:t>FrameWork</a:t>
            </a:r>
            <a:r>
              <a:rPr lang="en-US" altLang="ko-KR" sz="1400">
                <a:solidFill>
                  <a:schemeClr val="bg1"/>
                </a:solidFill>
              </a:rPr>
              <a:t> V3.5, </a:t>
            </a:r>
            <a:r>
              <a:rPr lang="ko-KR" altLang="en-US" sz="1400">
                <a:solidFill>
                  <a:schemeClr val="bg1"/>
                </a:solidFill>
              </a:rPr>
              <a:t>장치 응용 </a:t>
            </a:r>
            <a:r>
              <a:rPr lang="ko-KR" altLang="en-US" sz="1400" smtClean="0">
                <a:solidFill>
                  <a:schemeClr val="bg1"/>
                </a:solidFill>
              </a:rPr>
              <a:t>프로그램</a:t>
            </a:r>
            <a:endParaRPr lang="en-US" altLang="ko-KR" sz="140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ko-KR" altLang="en-US" sz="1400" smtClean="0">
                <a:solidFill>
                  <a:schemeClr val="bg1"/>
                </a:solidFill>
              </a:rPr>
              <a:t>프로젝트 생성   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1400178" y="616748"/>
            <a:ext cx="701516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b="1" smtClean="0">
                <a:solidFill>
                  <a:schemeClr val="bg1"/>
                </a:solidFill>
              </a:rPr>
              <a:t> MS </a:t>
            </a:r>
            <a:r>
              <a:rPr lang="en-US" altLang="ko-KR" sz="2000" b="1">
                <a:solidFill>
                  <a:schemeClr val="bg1"/>
                </a:solidFill>
              </a:rPr>
              <a:t>Visual Studio</a:t>
            </a:r>
            <a:r>
              <a:rPr lang="ko-KR" altLang="en-US" sz="2000" b="1">
                <a:solidFill>
                  <a:schemeClr val="bg1"/>
                </a:solidFill>
              </a:rPr>
              <a:t>를 이용한 신규 프로젝트 생성</a:t>
            </a:r>
            <a:r>
              <a:rPr lang="en-US" altLang="ko-KR" sz="2000" b="1">
                <a:solidFill>
                  <a:schemeClr val="bg1"/>
                </a:solidFill>
              </a:rPr>
              <a:t>&amp;</a:t>
            </a:r>
            <a:r>
              <a:rPr lang="ko-KR" altLang="en-US" sz="2000" b="1">
                <a:solidFill>
                  <a:schemeClr val="bg1"/>
                </a:solidFill>
              </a:rPr>
              <a:t>디버깅</a:t>
            </a:r>
          </a:p>
          <a:p>
            <a:pPr>
              <a:spcBef>
                <a:spcPct val="30000"/>
              </a:spcBef>
              <a:buClr>
                <a:schemeClr val="bg1"/>
              </a:buClr>
              <a:buNone/>
            </a:pPr>
            <a:r>
              <a:rPr lang="ko-KR" altLang="en-US" sz="2000" b="1" smtClean="0">
                <a:solidFill>
                  <a:schemeClr val="bg1"/>
                </a:solidFill>
              </a:rPr>
              <a:t>         </a:t>
            </a:r>
            <a:endParaRPr lang="ko-KR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7412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7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428627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5"/>
            <a:ext cx="2844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28"/>
          <p:cNvSpPr>
            <a:spLocks noChangeArrowheads="1"/>
          </p:cNvSpPr>
          <p:nvPr/>
        </p:nvSpPr>
        <p:spPr bwMode="auto">
          <a:xfrm>
            <a:off x="449265" y="1565275"/>
            <a:ext cx="3786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7416" name="Rectangle 28"/>
          <p:cNvSpPr>
            <a:spLocks noChangeArrowheads="1"/>
          </p:cNvSpPr>
          <p:nvPr/>
        </p:nvSpPr>
        <p:spPr bwMode="auto">
          <a:xfrm>
            <a:off x="608013" y="1349375"/>
            <a:ext cx="479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7417" name="Rectangle 28"/>
          <p:cNvSpPr>
            <a:spLocks noChangeArrowheads="1"/>
          </p:cNvSpPr>
          <p:nvPr/>
        </p:nvSpPr>
        <p:spPr bwMode="auto">
          <a:xfrm>
            <a:off x="760413" y="1501775"/>
            <a:ext cx="479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>
                <a:solidFill>
                  <a:schemeClr val="bg1"/>
                </a:solidFill>
              </a:rPr>
              <a:t>Visual Studio</a:t>
            </a:r>
            <a:r>
              <a:rPr lang="ko-KR" altLang="en-US" sz="1800">
                <a:solidFill>
                  <a:schemeClr val="bg1"/>
                </a:solidFill>
              </a:rPr>
              <a:t> 통한 프로젝트 </a:t>
            </a:r>
            <a:r>
              <a:rPr lang="ko-KR" altLang="en-US" sz="1800" smtClean="0">
                <a:solidFill>
                  <a:schemeClr val="bg1"/>
                </a:solidFill>
              </a:rPr>
              <a:t>디버깅</a:t>
            </a:r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954088" y="1989140"/>
            <a:ext cx="70485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Tx/>
              <a:buChar char="-"/>
            </a:pPr>
            <a:r>
              <a:rPr lang="ko-KR" altLang="en-US" sz="1400">
                <a:solidFill>
                  <a:schemeClr val="bg1"/>
                </a:solidFill>
              </a:rPr>
              <a:t>장치 종류 선택 </a:t>
            </a:r>
            <a:r>
              <a:rPr lang="ko-KR" altLang="en-US" sz="1400" err="1">
                <a:solidFill>
                  <a:schemeClr val="bg1"/>
                </a:solidFill>
              </a:rPr>
              <a:t>콤보박스를</a:t>
            </a:r>
            <a:r>
              <a:rPr lang="ko-KR" altLang="en-US" sz="1400">
                <a:solidFill>
                  <a:schemeClr val="bg1"/>
                </a:solidFill>
              </a:rPr>
              <a:t>  </a:t>
            </a:r>
            <a:r>
              <a:rPr lang="en-US" altLang="ko-KR" sz="1400" smtClean="0">
                <a:solidFill>
                  <a:schemeClr val="bg1"/>
                </a:solidFill>
              </a:rPr>
              <a:t>‘ATS-M1000D ARMV7 Device’ </a:t>
            </a:r>
            <a:r>
              <a:rPr lang="ko-KR" altLang="en-US" sz="1400">
                <a:solidFill>
                  <a:schemeClr val="bg1"/>
                </a:solidFill>
              </a:rPr>
              <a:t>로 설정</a:t>
            </a:r>
            <a:endParaRPr lang="en-US" altLang="ko-KR" sz="14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ko-KR" altLang="en-US" sz="1400">
                <a:solidFill>
                  <a:schemeClr val="bg1"/>
                </a:solidFill>
              </a:rPr>
              <a:t>디버깅 </a:t>
            </a:r>
            <a:endParaRPr lang="en-US" altLang="ko-KR" sz="140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005" y="2675573"/>
            <a:ext cx="4244495" cy="3286895"/>
          </a:xfrm>
          <a:prstGeom prst="rect">
            <a:avLst/>
          </a:prstGeom>
        </p:spPr>
      </p:pic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400178" y="616748"/>
            <a:ext cx="701516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b="1" smtClean="0">
                <a:solidFill>
                  <a:schemeClr val="bg1"/>
                </a:solidFill>
              </a:rPr>
              <a:t> MS </a:t>
            </a:r>
            <a:r>
              <a:rPr lang="en-US" altLang="ko-KR" sz="2000" b="1">
                <a:solidFill>
                  <a:schemeClr val="bg1"/>
                </a:solidFill>
              </a:rPr>
              <a:t>Visual Studio</a:t>
            </a:r>
            <a:r>
              <a:rPr lang="ko-KR" altLang="en-US" sz="2000" b="1">
                <a:solidFill>
                  <a:schemeClr val="bg1"/>
                </a:solidFill>
              </a:rPr>
              <a:t>를 이용한 신규 프로젝트 생성</a:t>
            </a:r>
            <a:r>
              <a:rPr lang="en-US" altLang="ko-KR" sz="2000" b="1">
                <a:solidFill>
                  <a:schemeClr val="bg1"/>
                </a:solidFill>
              </a:rPr>
              <a:t>&amp;</a:t>
            </a:r>
            <a:r>
              <a:rPr lang="ko-KR" altLang="en-US" sz="2000" b="1">
                <a:solidFill>
                  <a:schemeClr val="bg1"/>
                </a:solidFill>
              </a:rPr>
              <a:t>디버깅</a:t>
            </a:r>
          </a:p>
          <a:p>
            <a:pPr>
              <a:spcBef>
                <a:spcPct val="30000"/>
              </a:spcBef>
              <a:buClr>
                <a:schemeClr val="bg1"/>
              </a:buClr>
              <a:buNone/>
            </a:pPr>
            <a:r>
              <a:rPr lang="ko-KR" altLang="en-US" sz="2000" b="1" smtClean="0">
                <a:solidFill>
                  <a:schemeClr val="bg1"/>
                </a:solidFill>
              </a:rPr>
              <a:t>         </a:t>
            </a:r>
            <a:endParaRPr lang="ko-KR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9460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78522"/>
            <a:ext cx="2844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7444" y="2774807"/>
            <a:ext cx="3334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smtClean="0">
                <a:solidFill>
                  <a:schemeClr val="bg1"/>
                </a:solidFill>
              </a:rPr>
              <a:t>실     </a:t>
            </a:r>
            <a:r>
              <a:rPr lang="ko-KR" altLang="en-US" sz="6600" err="1" smtClean="0">
                <a:solidFill>
                  <a:schemeClr val="bg1"/>
                </a:solidFill>
              </a:rPr>
              <a:t>습</a:t>
            </a:r>
            <a:endParaRPr lang="ko-KR" altLang="en-US" sz="6600">
              <a:solidFill>
                <a:schemeClr val="bg1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400178" y="616748"/>
            <a:ext cx="701516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b="1" smtClean="0">
                <a:solidFill>
                  <a:schemeClr val="bg1"/>
                </a:solidFill>
              </a:rPr>
              <a:t> MS </a:t>
            </a:r>
            <a:r>
              <a:rPr lang="en-US" altLang="ko-KR" sz="2000" b="1">
                <a:solidFill>
                  <a:schemeClr val="bg1"/>
                </a:solidFill>
              </a:rPr>
              <a:t>Visual Studio</a:t>
            </a:r>
            <a:r>
              <a:rPr lang="ko-KR" altLang="en-US" sz="2000" b="1">
                <a:solidFill>
                  <a:schemeClr val="bg1"/>
                </a:solidFill>
              </a:rPr>
              <a:t>를 이용한 신규 프로젝트 생성</a:t>
            </a:r>
            <a:r>
              <a:rPr lang="en-US" altLang="ko-KR" sz="2000" b="1">
                <a:solidFill>
                  <a:schemeClr val="bg1"/>
                </a:solidFill>
              </a:rPr>
              <a:t>&amp;</a:t>
            </a:r>
            <a:r>
              <a:rPr lang="ko-KR" altLang="en-US" sz="2000" b="1">
                <a:solidFill>
                  <a:schemeClr val="bg1"/>
                </a:solidFill>
              </a:rPr>
              <a:t>디버깅</a:t>
            </a:r>
          </a:p>
          <a:p>
            <a:pPr>
              <a:spcBef>
                <a:spcPct val="30000"/>
              </a:spcBef>
              <a:buClr>
                <a:schemeClr val="bg1"/>
              </a:buClr>
              <a:buNone/>
            </a:pPr>
            <a:r>
              <a:rPr lang="ko-KR" altLang="en-US" sz="2000" b="1" smtClean="0">
                <a:solidFill>
                  <a:schemeClr val="bg1"/>
                </a:solidFill>
              </a:rPr>
              <a:t>         </a:t>
            </a:r>
            <a:endParaRPr lang="ko-KR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9460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7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428627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78515"/>
            <a:ext cx="2844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36"/>
          <p:cNvSpPr>
            <a:spLocks noGrp="1" noChangeArrowheads="1"/>
          </p:cNvSpPr>
          <p:nvPr>
            <p:ph type="title"/>
          </p:nvPr>
        </p:nvSpPr>
        <p:spPr>
          <a:xfrm>
            <a:off x="1785938" y="428625"/>
            <a:ext cx="6056312" cy="40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800">
                <a:solidFill>
                  <a:schemeClr val="bg1"/>
                </a:solidFill>
              </a:rPr>
              <a:t>요        약</a:t>
            </a:r>
          </a:p>
        </p:txBody>
      </p:sp>
      <p:sp>
        <p:nvSpPr>
          <p:cNvPr id="19464" name="Rectangle 28"/>
          <p:cNvSpPr>
            <a:spLocks noChangeArrowheads="1"/>
          </p:cNvSpPr>
          <p:nvPr/>
        </p:nvSpPr>
        <p:spPr bwMode="auto">
          <a:xfrm>
            <a:off x="1672829" y="1475353"/>
            <a:ext cx="3786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b="1">
                <a:solidFill>
                  <a:schemeClr val="bg1"/>
                </a:solidFill>
              </a:rPr>
              <a:t>Touch Smart</a:t>
            </a:r>
            <a:r>
              <a:rPr lang="ko-KR" altLang="en-US" sz="1800" b="1">
                <a:solidFill>
                  <a:schemeClr val="bg1"/>
                </a:solidFill>
              </a:rPr>
              <a:t>와 </a:t>
            </a:r>
            <a:r>
              <a:rPr lang="en-US" altLang="ko-KR" sz="1800" b="1">
                <a:solidFill>
                  <a:schemeClr val="bg1"/>
                </a:solidFill>
              </a:rPr>
              <a:t>PC</a:t>
            </a:r>
            <a:r>
              <a:rPr lang="ko-KR" altLang="en-US" sz="1800" b="1">
                <a:solidFill>
                  <a:schemeClr val="bg1"/>
                </a:solidFill>
              </a:rPr>
              <a:t>의 연결</a:t>
            </a:r>
            <a:endParaRPr lang="en-US" altLang="ko-KR" sz="1800" b="1">
              <a:solidFill>
                <a:schemeClr val="bg1"/>
              </a:solidFill>
            </a:endParaRPr>
          </a:p>
        </p:txBody>
      </p:sp>
      <p:sp>
        <p:nvSpPr>
          <p:cNvPr id="19468" name="Rectangle 28"/>
          <p:cNvSpPr>
            <a:spLocks noChangeArrowheads="1"/>
          </p:cNvSpPr>
          <p:nvPr/>
        </p:nvSpPr>
        <p:spPr bwMode="auto">
          <a:xfrm>
            <a:off x="1686474" y="4433882"/>
            <a:ext cx="523271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b="1">
                <a:solidFill>
                  <a:schemeClr val="bg1"/>
                </a:solidFill>
              </a:rPr>
              <a:t>Visual Studio</a:t>
            </a:r>
            <a:r>
              <a:rPr lang="ko-KR" altLang="en-US" sz="1800" b="1">
                <a:solidFill>
                  <a:schemeClr val="bg1"/>
                </a:solidFill>
              </a:rPr>
              <a:t>를 통한 프로젝트 </a:t>
            </a:r>
            <a:r>
              <a:rPr lang="ko-KR" altLang="en-US" sz="1800" b="1" smtClean="0">
                <a:solidFill>
                  <a:schemeClr val="bg1"/>
                </a:solidFill>
              </a:rPr>
              <a:t>생성 </a:t>
            </a:r>
            <a:r>
              <a:rPr lang="en-US" altLang="ko-KR" sz="1800" b="1" smtClean="0">
                <a:solidFill>
                  <a:schemeClr val="bg1"/>
                </a:solidFill>
              </a:rPr>
              <a:t>&amp;</a:t>
            </a:r>
            <a:r>
              <a:rPr lang="ko-KR" altLang="en-US" sz="1800" b="1" smtClean="0">
                <a:solidFill>
                  <a:schemeClr val="bg1"/>
                </a:solidFill>
              </a:rPr>
              <a:t>디버깅</a:t>
            </a:r>
            <a:endParaRPr lang="en-US" altLang="ko-KR" sz="1800" b="1">
              <a:solidFill>
                <a:schemeClr val="bg1"/>
              </a:solidFill>
            </a:endParaRPr>
          </a:p>
        </p:txBody>
      </p:sp>
      <p:sp>
        <p:nvSpPr>
          <p:cNvPr id="19469" name="Text Box 7"/>
          <p:cNvSpPr txBox="1">
            <a:spLocks noChangeArrowheads="1"/>
          </p:cNvSpPr>
          <p:nvPr/>
        </p:nvSpPr>
        <p:spPr bwMode="auto">
          <a:xfrm>
            <a:off x="1969051" y="4833024"/>
            <a:ext cx="65566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Char char="-"/>
            </a:pPr>
            <a:r>
              <a:rPr lang="ko-KR" altLang="en-US" sz="1400">
                <a:solidFill>
                  <a:schemeClr val="bg1"/>
                </a:solidFill>
              </a:rPr>
              <a:t> </a:t>
            </a:r>
            <a:r>
              <a:rPr lang="ko-KR" altLang="en-US" sz="1400" smtClean="0">
                <a:solidFill>
                  <a:schemeClr val="bg1"/>
                </a:solidFill>
              </a:rPr>
              <a:t>언어선택</a:t>
            </a:r>
            <a:r>
              <a:rPr lang="en-US" altLang="ko-KR" sz="1400" smtClean="0">
                <a:solidFill>
                  <a:schemeClr val="bg1"/>
                </a:solidFill>
              </a:rPr>
              <a:t>, </a:t>
            </a:r>
            <a:r>
              <a:rPr lang="ko-KR" altLang="en-US" sz="1400" smtClean="0">
                <a:solidFill>
                  <a:schemeClr val="bg1"/>
                </a:solidFill>
              </a:rPr>
              <a:t>스마트 </a:t>
            </a:r>
            <a:r>
              <a:rPr lang="ko-KR" altLang="en-US" sz="1400">
                <a:solidFill>
                  <a:schemeClr val="bg1"/>
                </a:solidFill>
              </a:rPr>
              <a:t>장치 프로젝트 추가</a:t>
            </a:r>
            <a:endParaRPr lang="en-US" altLang="ko-KR" sz="1400">
              <a:solidFill>
                <a:schemeClr val="bg1"/>
              </a:solidFill>
            </a:endParaRPr>
          </a:p>
          <a:p>
            <a:pPr eaLnBrk="1" latinLnBrk="0" hangingPunct="1">
              <a:spcBef>
                <a:spcPct val="0"/>
              </a:spcBef>
              <a:buFontTx/>
              <a:buChar char="-"/>
            </a:pPr>
            <a:r>
              <a:rPr lang="en-US" altLang="ko-KR" sz="1400">
                <a:solidFill>
                  <a:schemeClr val="bg1"/>
                </a:solidFill>
              </a:rPr>
              <a:t> </a:t>
            </a:r>
            <a:r>
              <a:rPr lang="ko-KR" altLang="en-US" sz="1400">
                <a:solidFill>
                  <a:schemeClr val="bg1"/>
                </a:solidFill>
              </a:rPr>
              <a:t>플랫폼 </a:t>
            </a:r>
            <a:r>
              <a:rPr lang="en-US" altLang="ko-KR" sz="1400">
                <a:solidFill>
                  <a:schemeClr val="bg1"/>
                </a:solidFill>
              </a:rPr>
              <a:t>Window </a:t>
            </a:r>
            <a:r>
              <a:rPr lang="en-US" altLang="ko-KR" sz="1400" smtClean="0">
                <a:solidFill>
                  <a:schemeClr val="bg1"/>
                </a:solidFill>
              </a:rPr>
              <a:t>CE, </a:t>
            </a:r>
            <a:r>
              <a:rPr lang="ko-KR" altLang="en-US" sz="1400" smtClean="0">
                <a:solidFill>
                  <a:schemeClr val="bg1"/>
                </a:solidFill>
              </a:rPr>
              <a:t>템플릿 장치응용프로그램</a:t>
            </a:r>
            <a:r>
              <a:rPr lang="en-US" altLang="ko-KR" sz="1400" smtClean="0">
                <a:solidFill>
                  <a:schemeClr val="bg1"/>
                </a:solidFill>
              </a:rPr>
              <a:t>,  .</a:t>
            </a:r>
            <a:r>
              <a:rPr lang="en-US" altLang="ko-KR" sz="1400" err="1" smtClean="0">
                <a:solidFill>
                  <a:schemeClr val="bg1"/>
                </a:solidFill>
              </a:rPr>
              <a:t>Net</a:t>
            </a:r>
            <a:r>
              <a:rPr lang="en-US" altLang="ko-KR" sz="1400" smtClean="0">
                <a:solidFill>
                  <a:schemeClr val="bg1"/>
                </a:solidFill>
              </a:rPr>
              <a:t> </a:t>
            </a:r>
            <a:r>
              <a:rPr lang="en-US" altLang="ko-KR" sz="1400" err="1">
                <a:solidFill>
                  <a:schemeClr val="bg1"/>
                </a:solidFill>
              </a:rPr>
              <a:t>FrameWork</a:t>
            </a:r>
            <a:r>
              <a:rPr lang="en-US" altLang="ko-KR" sz="1400">
                <a:solidFill>
                  <a:schemeClr val="bg1"/>
                </a:solidFill>
              </a:rPr>
              <a:t> </a:t>
            </a:r>
            <a:r>
              <a:rPr lang="en-US" altLang="ko-KR" sz="1400" smtClean="0">
                <a:solidFill>
                  <a:schemeClr val="bg1"/>
                </a:solidFill>
              </a:rPr>
              <a:t>3.5 </a:t>
            </a:r>
            <a:r>
              <a:rPr lang="ko-KR" altLang="en-US" sz="1400" smtClean="0">
                <a:solidFill>
                  <a:schemeClr val="bg1"/>
                </a:solidFill>
              </a:rPr>
              <a:t>설정</a:t>
            </a:r>
            <a:endParaRPr lang="en-US" altLang="ko-KR" sz="1400" smtClean="0">
              <a:solidFill>
                <a:schemeClr val="bg1"/>
              </a:solidFill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ko-KR" altLang="en-US" sz="1400" smtClean="0">
                <a:solidFill>
                  <a:schemeClr val="bg1"/>
                </a:solidFill>
              </a:rPr>
              <a:t> 장치종류 </a:t>
            </a:r>
            <a:r>
              <a:rPr lang="en-US" altLang="ko-KR" sz="1400">
                <a:solidFill>
                  <a:schemeClr val="bg1"/>
                </a:solidFill>
              </a:rPr>
              <a:t>‘ATS-M1000D ARMV7 Device</a:t>
            </a:r>
            <a:r>
              <a:rPr lang="en-US" altLang="ko-KR" sz="1400" smtClean="0">
                <a:solidFill>
                  <a:schemeClr val="bg1"/>
                </a:solidFill>
              </a:rPr>
              <a:t>’</a:t>
            </a:r>
            <a:r>
              <a:rPr lang="ko-KR" altLang="en-US" sz="1400" smtClean="0">
                <a:solidFill>
                  <a:schemeClr val="bg1"/>
                </a:solidFill>
              </a:rPr>
              <a:t>로 </a:t>
            </a:r>
            <a:r>
              <a:rPr lang="ko-KR" altLang="en-US" sz="1400">
                <a:solidFill>
                  <a:schemeClr val="bg1"/>
                </a:solidFill>
              </a:rPr>
              <a:t>설정</a:t>
            </a:r>
            <a:endParaRPr lang="en-US" altLang="ko-KR" sz="1400">
              <a:solidFill>
                <a:schemeClr val="bg1"/>
              </a:solidFill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en-US" altLang="ko-KR" sz="1400">
                <a:solidFill>
                  <a:schemeClr val="bg1"/>
                </a:solidFill>
              </a:rPr>
              <a:t> </a:t>
            </a:r>
            <a:r>
              <a:rPr lang="ko-KR" altLang="en-US" sz="1400">
                <a:solidFill>
                  <a:schemeClr val="bg1"/>
                </a:solidFill>
              </a:rPr>
              <a:t>디버깅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74769" y="1822209"/>
            <a:ext cx="44383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Char char="-"/>
            </a:pPr>
            <a:r>
              <a:rPr lang="en-US" altLang="ko-KR" sz="1400" smtClean="0">
                <a:solidFill>
                  <a:schemeClr val="bg1"/>
                </a:solidFill>
              </a:rPr>
              <a:t> USB</a:t>
            </a:r>
            <a:r>
              <a:rPr lang="ko-KR" altLang="en-US" sz="1400">
                <a:solidFill>
                  <a:schemeClr val="bg1"/>
                </a:solidFill>
              </a:rPr>
              <a:t>를 통한 </a:t>
            </a:r>
            <a:r>
              <a:rPr lang="ko-KR" altLang="en-US" sz="1400" smtClean="0">
                <a:solidFill>
                  <a:schemeClr val="bg1"/>
                </a:solidFill>
              </a:rPr>
              <a:t>연결</a:t>
            </a:r>
            <a:endParaRPr lang="en-US" altLang="ko-KR" sz="1400">
              <a:solidFill>
                <a:schemeClr val="bg1"/>
              </a:solidFill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en-US" altLang="ko-KR" sz="1400" smtClean="0">
                <a:solidFill>
                  <a:schemeClr val="bg1"/>
                </a:solidFill>
              </a:rPr>
              <a:t> Active </a:t>
            </a:r>
            <a:r>
              <a:rPr lang="en-US" altLang="ko-KR" sz="1400">
                <a:solidFill>
                  <a:schemeClr val="bg1"/>
                </a:solidFill>
              </a:rPr>
              <a:t>Sync / </a:t>
            </a:r>
            <a:r>
              <a:rPr lang="en-US" altLang="ko-KR" sz="1400" smtClean="0">
                <a:solidFill>
                  <a:schemeClr val="bg1"/>
                </a:solidFill>
              </a:rPr>
              <a:t>Window</a:t>
            </a:r>
            <a:r>
              <a:rPr lang="en-US" altLang="ko-KR" sz="1400">
                <a:solidFill>
                  <a:schemeClr val="bg1"/>
                </a:solidFill>
              </a:rPr>
              <a:t>s</a:t>
            </a:r>
            <a:r>
              <a:rPr lang="en-US" altLang="ko-KR" sz="1400" smtClean="0">
                <a:solidFill>
                  <a:schemeClr val="bg1"/>
                </a:solidFill>
              </a:rPr>
              <a:t> </a:t>
            </a:r>
            <a:r>
              <a:rPr lang="en-US" altLang="ko-KR" sz="1400">
                <a:solidFill>
                  <a:schemeClr val="bg1"/>
                </a:solidFill>
              </a:rPr>
              <a:t>Mobile Device Center </a:t>
            </a:r>
            <a:r>
              <a:rPr lang="ko-KR" altLang="en-US" sz="1400">
                <a:solidFill>
                  <a:schemeClr val="bg1"/>
                </a:solidFill>
              </a:rPr>
              <a:t>설치</a:t>
            </a:r>
            <a:endParaRPr lang="en-US" altLang="ko-KR" sz="1400">
              <a:solidFill>
                <a:schemeClr val="bg1"/>
              </a:solidFill>
            </a:endParaRPr>
          </a:p>
          <a:p>
            <a:pPr eaLnBrk="1" latinLnBrk="0" hangingPunct="1">
              <a:spcBef>
                <a:spcPct val="0"/>
              </a:spcBef>
              <a:buFontTx/>
              <a:buChar char="-"/>
            </a:pP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683716" y="2433295"/>
            <a:ext cx="3786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endParaRPr lang="en-US" altLang="ko-KR" sz="1800" b="1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85656" y="2812808"/>
            <a:ext cx="6620007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1400">
                <a:solidFill>
                  <a:schemeClr val="bg1"/>
                </a:solidFill>
              </a:rPr>
              <a:t>- Visual Studio 2008 Professional </a:t>
            </a:r>
            <a:r>
              <a:rPr lang="ko-KR" altLang="en-US" sz="1400">
                <a:solidFill>
                  <a:schemeClr val="bg1"/>
                </a:solidFill>
              </a:rPr>
              <a:t>혹은 </a:t>
            </a:r>
            <a:r>
              <a:rPr lang="en-US" altLang="ko-KR" sz="1400">
                <a:solidFill>
                  <a:schemeClr val="bg1"/>
                </a:solidFill>
              </a:rPr>
              <a:t>Team Edition </a:t>
            </a:r>
            <a:r>
              <a:rPr lang="ko-KR" altLang="en-US" sz="1400">
                <a:solidFill>
                  <a:schemeClr val="bg1"/>
                </a:solidFill>
              </a:rPr>
              <a:t>설치</a:t>
            </a:r>
            <a:r>
              <a:rPr lang="en-US" altLang="ko-KR" sz="140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altLang="ko-KR" sz="1400">
                <a:solidFill>
                  <a:schemeClr val="bg1"/>
                </a:solidFill>
              </a:rPr>
              <a:t>- </a:t>
            </a:r>
            <a:r>
              <a:rPr lang="ko-KR" altLang="en-US" sz="1400">
                <a:solidFill>
                  <a:schemeClr val="bg1"/>
                </a:solidFill>
              </a:rPr>
              <a:t>서비스 팩 </a:t>
            </a:r>
            <a:r>
              <a:rPr lang="en-US" altLang="ko-KR" sz="1400">
                <a:solidFill>
                  <a:schemeClr val="bg1"/>
                </a:solidFill>
              </a:rPr>
              <a:t>1 </a:t>
            </a:r>
            <a:r>
              <a:rPr lang="ko-KR" altLang="en-US" sz="1400">
                <a:solidFill>
                  <a:schemeClr val="bg1"/>
                </a:solidFill>
              </a:rPr>
              <a:t>설치</a:t>
            </a:r>
            <a:r>
              <a:rPr lang="en-US" altLang="ko-KR" sz="1400">
                <a:solidFill>
                  <a:schemeClr val="bg1"/>
                </a:solidFill>
              </a:rPr>
              <a:t>(KB945140)</a:t>
            </a:r>
          </a:p>
          <a:p>
            <a:pPr>
              <a:buNone/>
            </a:pPr>
            <a:r>
              <a:rPr lang="en-US" altLang="ko-KR" sz="1400">
                <a:solidFill>
                  <a:schemeClr val="bg1"/>
                </a:solidFill>
              </a:rPr>
              <a:t>- Visual Studio 2008 update for Windows Embedded Compact 7 </a:t>
            </a:r>
            <a:r>
              <a:rPr lang="ko-KR" altLang="en-US" sz="1400">
                <a:solidFill>
                  <a:schemeClr val="bg1"/>
                </a:solidFill>
              </a:rPr>
              <a:t>설치</a:t>
            </a:r>
            <a:r>
              <a:rPr lang="en-US" altLang="ko-KR" sz="1400">
                <a:solidFill>
                  <a:schemeClr val="bg1"/>
                </a:solidFill>
              </a:rPr>
              <a:t>(KB2483802)</a:t>
            </a:r>
          </a:p>
          <a:p>
            <a:pPr>
              <a:buNone/>
            </a:pPr>
            <a:r>
              <a:rPr lang="en-US" altLang="ko-KR" sz="1400">
                <a:solidFill>
                  <a:schemeClr val="bg1"/>
                </a:solidFill>
              </a:rPr>
              <a:t>- ATS_M1000D_SDK</a:t>
            </a:r>
          </a:p>
          <a:p>
            <a:pPr>
              <a:buNone/>
            </a:pPr>
            <a:r>
              <a:rPr lang="en-US" altLang="ko-KR" sz="1400">
                <a:solidFill>
                  <a:schemeClr val="bg1"/>
                </a:solidFill>
              </a:rPr>
              <a:t>- STANDARD_SDK (C++ </a:t>
            </a:r>
            <a:r>
              <a:rPr lang="ko-KR" altLang="en-US" sz="1400">
                <a:solidFill>
                  <a:schemeClr val="bg1"/>
                </a:solidFill>
              </a:rPr>
              <a:t>로 개발할경우에만 설치</a:t>
            </a:r>
            <a:r>
              <a:rPr lang="en-US" altLang="ko-KR" sz="1400">
                <a:solidFill>
                  <a:schemeClr val="bg1"/>
                </a:solidFill>
              </a:rPr>
              <a:t>)</a:t>
            </a:r>
          </a:p>
          <a:p>
            <a:pPr eaLnBrk="1" latinLnBrk="0" hangingPunct="1">
              <a:spcBef>
                <a:spcPct val="0"/>
              </a:spcBef>
              <a:buFontTx/>
              <a:buChar char="-"/>
            </a:pP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683716" y="2476042"/>
            <a:ext cx="5990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ko-KR" altLang="en-US" sz="1800" b="1" smtClean="0">
                <a:solidFill>
                  <a:schemeClr val="bg1"/>
                </a:solidFill>
              </a:rPr>
              <a:t>프로젝트 생성</a:t>
            </a:r>
            <a:r>
              <a:rPr lang="en-US" altLang="ko-KR" sz="1800" b="1" smtClean="0">
                <a:solidFill>
                  <a:schemeClr val="bg1"/>
                </a:solidFill>
              </a:rPr>
              <a:t>&amp;</a:t>
            </a:r>
            <a:r>
              <a:rPr lang="ko-KR" altLang="en-US" sz="1800" b="1" smtClean="0">
                <a:solidFill>
                  <a:schemeClr val="bg1"/>
                </a:solidFill>
              </a:rPr>
              <a:t>디버깅 전 준비사항 </a:t>
            </a:r>
            <a:endParaRPr lang="en-US" altLang="ko-KR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399</Words>
  <Application>Microsoft Office PowerPoint</Application>
  <PresentationFormat>화면 슬라이드 쇼(4:3)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Arial Unicode MS</vt:lpstr>
      <vt:lpstr>HY견고딕</vt:lpstr>
      <vt:lpstr>맑은 고딕</vt:lpstr>
      <vt:lpstr>Arial</vt:lpstr>
      <vt:lpstr>Arial Black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요        약</vt:lpstr>
      <vt:lpstr>인   사   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34</cp:revision>
  <dcterms:created xsi:type="dcterms:W3CDTF">2016-11-29T23:33:05Z</dcterms:created>
  <dcterms:modified xsi:type="dcterms:W3CDTF">2017-01-25T23:22:06Z</dcterms:modified>
</cp:coreProperties>
</file>